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478" r:id="rId3"/>
    <p:sldId id="486" r:id="rId4"/>
    <p:sldId id="480" r:id="rId5"/>
    <p:sldId id="481" r:id="rId6"/>
    <p:sldId id="482" r:id="rId7"/>
    <p:sldId id="484" r:id="rId8"/>
    <p:sldId id="505" r:id="rId9"/>
  </p:sldIdLst>
  <p:sldSz cx="12192000" cy="6858000"/>
  <p:notesSz cx="6858000" cy="9144000"/>
  <p:embeddedFontLst>
    <p:embeddedFont>
      <p:font typeface="思源黑体 CN Bold" panose="020B0800000000000000" pitchFamily="34" charset="-122"/>
      <p:bold r:id="rId13"/>
    </p:embeddedFont>
  </p:embeddedFontLst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0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55C"/>
    <a:srgbClr val="3187C6"/>
    <a:srgbClr val="F7C15D"/>
    <a:srgbClr val="DDECF7"/>
    <a:srgbClr val="F2F2F2"/>
    <a:srgbClr val="CDE3F3"/>
    <a:srgbClr val="004A82"/>
    <a:srgbClr val="FFFFFF"/>
    <a:srgbClr val="65A7D9"/>
    <a:srgbClr val="1D4D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97" autoAdjust="0"/>
    <p:restoredTop sz="94660"/>
  </p:normalViewPr>
  <p:slideViewPr>
    <p:cSldViewPr snapToGrid="0" showGuides="1">
      <p:cViewPr varScale="1">
        <p:scale>
          <a:sx n="61" d="100"/>
          <a:sy n="61" d="100"/>
        </p:scale>
        <p:origin x="78" y="948"/>
      </p:cViewPr>
      <p:guideLst>
        <p:guide orient="horz" pos="2160"/>
        <p:guide pos="10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8" d="100"/>
        <a:sy n="128" d="100"/>
      </p:scale>
      <p:origin x="0" y="-157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1.xml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文框 18"/>
          <p:cNvSpPr/>
          <p:nvPr userDrawn="1"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0" name="图文框 19"/>
          <p:cNvSpPr/>
          <p:nvPr userDrawn="1"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1" name="矩形 20"/>
          <p:cNvSpPr/>
          <p:nvPr userDrawn="1"/>
        </p:nvSpPr>
        <p:spPr>
          <a:xfrm>
            <a:off x="623172" y="401820"/>
            <a:ext cx="640144" cy="668067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2" name="矩形 21"/>
          <p:cNvSpPr/>
          <p:nvPr userDrawn="1"/>
        </p:nvSpPr>
        <p:spPr>
          <a:xfrm>
            <a:off x="936936" y="688150"/>
            <a:ext cx="474870" cy="495584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-913511" y="-1730840"/>
            <a:ext cx="13957141" cy="10476193"/>
            <a:chOff x="-913511" y="-1730840"/>
            <a:chExt cx="13957141" cy="10476193"/>
          </a:xfrm>
        </p:grpSpPr>
        <p:sp>
          <p:nvSpPr>
            <p:cNvPr id="25" name="斜纹 24"/>
            <p:cNvSpPr/>
            <p:nvPr/>
          </p:nvSpPr>
          <p:spPr>
            <a:xfrm rot="7976160" flipH="1">
              <a:off x="11007748" y="-192645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6" name="斜纹 25"/>
            <p:cNvSpPr/>
            <p:nvPr/>
          </p:nvSpPr>
          <p:spPr>
            <a:xfrm rot="7976160" flipH="1">
              <a:off x="11120147" y="-546588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7" name="斜纹 26"/>
            <p:cNvSpPr/>
            <p:nvPr/>
          </p:nvSpPr>
          <p:spPr>
            <a:xfrm rot="18776160" flipH="1">
              <a:off x="-1802122" y="6354505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8" name="斜纹 27"/>
            <p:cNvSpPr/>
            <p:nvPr/>
          </p:nvSpPr>
          <p:spPr>
            <a:xfrm rot="18776160" flipH="1">
              <a:off x="-2097763" y="6821869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文框 5"/>
          <p:cNvSpPr/>
          <p:nvPr userDrawn="1"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7" name="图文框 6"/>
          <p:cNvSpPr/>
          <p:nvPr userDrawn="1"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9355728" y="734801"/>
            <a:ext cx="1121505" cy="1121505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10694250" y="1183734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11081859" y="3343888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011796" y="994551"/>
            <a:ext cx="672573" cy="672573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1495193" y="5120532"/>
            <a:ext cx="1121505" cy="1121505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623171" y="401820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2023905" y="5898758"/>
            <a:ext cx="672573" cy="672573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796108" y="4367027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6" name="斜纹 15"/>
          <p:cNvSpPr/>
          <p:nvPr userDrawn="1"/>
        </p:nvSpPr>
        <p:spPr>
          <a:xfrm rot="18776160" flipH="1">
            <a:off x="-1805110" y="6254702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0070C0"/>
              </a:gs>
              <a:gs pos="68000">
                <a:srgbClr val="0070C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7" name="斜纹 16"/>
          <p:cNvSpPr/>
          <p:nvPr userDrawn="1"/>
        </p:nvSpPr>
        <p:spPr>
          <a:xfrm rot="18776160" flipH="1">
            <a:off x="-2100751" y="6722066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F7C15D"/>
              </a:gs>
              <a:gs pos="68000">
                <a:srgbClr val="E9AC01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8" name="斜纹 17"/>
          <p:cNvSpPr/>
          <p:nvPr userDrawn="1"/>
        </p:nvSpPr>
        <p:spPr>
          <a:xfrm rot="7976160" flipH="1">
            <a:off x="9786700" y="68799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0070C0"/>
              </a:gs>
              <a:gs pos="68000">
                <a:srgbClr val="0070C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19" name="斜纹 18"/>
          <p:cNvSpPr/>
          <p:nvPr userDrawn="1"/>
        </p:nvSpPr>
        <p:spPr>
          <a:xfrm rot="7976160" flipH="1">
            <a:off x="10434646" y="-740523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F7C15D"/>
              </a:gs>
              <a:gs pos="68000">
                <a:srgbClr val="E9AC01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4" name="矩形 23"/>
          <p:cNvSpPr/>
          <p:nvPr userDrawn="1"/>
        </p:nvSpPr>
        <p:spPr>
          <a:xfrm>
            <a:off x="10162194" y="1753182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720F0-B823-4B60-8E45-2EA48F4D96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2DCE8-BB96-407C-A723-39F591FD62D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文框 18"/>
          <p:cNvSpPr/>
          <p:nvPr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0" name="图文框 19"/>
          <p:cNvSpPr/>
          <p:nvPr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9355728" y="734801"/>
            <a:ext cx="1121505" cy="1121505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694250" y="1183734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1081859" y="3343888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11796" y="994551"/>
            <a:ext cx="672573" cy="672573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495193" y="5120532"/>
            <a:ext cx="1121505" cy="1121505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3171" y="401820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023905" y="5898758"/>
            <a:ext cx="672573" cy="672573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96108" y="4367027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8" name="斜纹 37"/>
          <p:cNvSpPr/>
          <p:nvPr/>
        </p:nvSpPr>
        <p:spPr>
          <a:xfrm rot="18776160" flipH="1">
            <a:off x="-1805110" y="6254702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0070C0"/>
              </a:gs>
              <a:gs pos="68000">
                <a:srgbClr val="0070C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9" name="斜纹 38"/>
          <p:cNvSpPr/>
          <p:nvPr/>
        </p:nvSpPr>
        <p:spPr>
          <a:xfrm rot="18776160" flipH="1">
            <a:off x="-2100751" y="6722066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F7C15D"/>
              </a:gs>
              <a:gs pos="68000">
                <a:srgbClr val="E9AC01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44" name="斜纹 43"/>
          <p:cNvSpPr/>
          <p:nvPr/>
        </p:nvSpPr>
        <p:spPr>
          <a:xfrm rot="7976160" flipH="1">
            <a:off x="9786700" y="142515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0070C0"/>
              </a:gs>
              <a:gs pos="68000">
                <a:srgbClr val="0070C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45" name="斜纹 44"/>
          <p:cNvSpPr/>
          <p:nvPr/>
        </p:nvSpPr>
        <p:spPr>
          <a:xfrm rot="7976160" flipH="1">
            <a:off x="10434646" y="-740523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F7C15D"/>
              </a:gs>
              <a:gs pos="68000">
                <a:srgbClr val="E9AC01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796718" y="1596403"/>
            <a:ext cx="2678938" cy="132343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zh-CN" sz="8000" dirty="0">
                <a:solidFill>
                  <a:srgbClr val="3187C6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</a:t>
            </a:r>
            <a:r>
              <a:rPr lang="en-US" altLang="zh-CN" sz="8000" dirty="0">
                <a:solidFill>
                  <a:srgbClr val="F7C15D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XX</a:t>
            </a:r>
            <a:endParaRPr lang="zh-CN" altLang="en-US" sz="8000" dirty="0">
              <a:solidFill>
                <a:srgbClr val="F7C15D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576511" y="2952725"/>
            <a:ext cx="70389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123046"/>
                </a:solidFill>
                <a:ea typeface="思源黑体 CN Bold" panose="020B0800000000000000" pitchFamily="34" charset="-122"/>
              </a:rPr>
              <a:t>工作总结汇报</a:t>
            </a:r>
            <a:r>
              <a:rPr lang="en-US" altLang="zh-CN" sz="5400" b="1" dirty="0">
                <a:solidFill>
                  <a:srgbClr val="123046"/>
                </a:solidFill>
                <a:ea typeface="思源黑体 CN Bold" panose="020B0800000000000000" pitchFamily="34" charset="-122"/>
              </a:rPr>
              <a:t>PPT</a:t>
            </a:r>
            <a:r>
              <a:rPr lang="zh-CN" altLang="en-US" sz="5400" b="1" dirty="0">
                <a:solidFill>
                  <a:srgbClr val="123046"/>
                </a:solidFill>
                <a:ea typeface="思源黑体 CN Bold" panose="020B0800000000000000" pitchFamily="34" charset="-122"/>
              </a:rPr>
              <a:t>模板</a:t>
            </a:r>
            <a:endParaRPr lang="zh-CN" altLang="en-US" sz="5400" b="1" dirty="0">
              <a:solidFill>
                <a:srgbClr val="123046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3682519" y="3944295"/>
            <a:ext cx="48269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0B1D2B"/>
                </a:solidFill>
              </a:rPr>
              <a:t>工作总结    ▎ 述职报告    ▎ 工作计划     ▎ 年终汇报</a:t>
            </a:r>
            <a:endParaRPr lang="zh-CN" altLang="en-US" sz="1600" dirty="0">
              <a:solidFill>
                <a:srgbClr val="0B1D2B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96231" y="5692014"/>
            <a:ext cx="4451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>
                <a:solidFill>
                  <a:srgbClr val="0B1D2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汇报人：</a:t>
            </a:r>
            <a:r>
              <a:rPr lang="en-US" altLang="zh-CN" sz="1800" dirty="0" err="1">
                <a:solidFill>
                  <a:srgbClr val="0B1D2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Docer</a:t>
            </a:r>
            <a:r>
              <a:rPr lang="zh-CN" altLang="en-US" sz="1800" dirty="0">
                <a:solidFill>
                  <a:srgbClr val="0B1D2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 汇报日期</a:t>
            </a:r>
            <a:r>
              <a:rPr lang="en-US" altLang="zh-CN" sz="1800" dirty="0">
                <a:solidFill>
                  <a:srgbClr val="0B1D2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: 20XX</a:t>
            </a:r>
            <a:r>
              <a:rPr lang="zh-CN" altLang="en-US" sz="1800" dirty="0">
                <a:solidFill>
                  <a:srgbClr val="0B1D2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年</a:t>
            </a:r>
            <a:r>
              <a:rPr lang="en-US" altLang="zh-CN" sz="1800" dirty="0">
                <a:solidFill>
                  <a:srgbClr val="0B1D2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</a:t>
            </a:r>
            <a:r>
              <a:rPr lang="zh-CN" altLang="en-US" sz="1800" dirty="0">
                <a:solidFill>
                  <a:srgbClr val="0B1D2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月</a:t>
            </a:r>
            <a:r>
              <a:rPr lang="en-US" altLang="zh-CN" sz="1800" dirty="0">
                <a:solidFill>
                  <a:srgbClr val="0B1D2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</a:t>
            </a:r>
            <a:r>
              <a:rPr lang="zh-CN" altLang="en-US" sz="1800" dirty="0">
                <a:solidFill>
                  <a:srgbClr val="0B1D2B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日</a:t>
            </a:r>
            <a:endParaRPr lang="zh-CN" altLang="en-US" sz="1800" dirty="0">
              <a:solidFill>
                <a:srgbClr val="0B1D2B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0162194" y="1753182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文框 18"/>
          <p:cNvSpPr/>
          <p:nvPr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0" name="图文框 19"/>
          <p:cNvSpPr/>
          <p:nvPr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694250" y="1183734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11796" y="994551"/>
            <a:ext cx="707886" cy="707886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389859" y="5292604"/>
            <a:ext cx="803686" cy="80368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3171" y="401820"/>
            <a:ext cx="954259" cy="954259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60231" y="4939639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-788259" y="4802831"/>
            <a:ext cx="1034872" cy="3537000"/>
            <a:chOff x="-633182" y="4984372"/>
            <a:chExt cx="1034872" cy="3537000"/>
          </a:xfrm>
        </p:grpSpPr>
        <p:sp>
          <p:nvSpPr>
            <p:cNvPr id="38" name="斜纹 37"/>
            <p:cNvSpPr/>
            <p:nvPr/>
          </p:nvSpPr>
          <p:spPr>
            <a:xfrm rot="18776160" flipH="1">
              <a:off x="-1521793" y="6168624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39" name="斜纹 38"/>
            <p:cNvSpPr/>
            <p:nvPr/>
          </p:nvSpPr>
          <p:spPr>
            <a:xfrm rot="18776160" flipH="1">
              <a:off x="-1817434" y="6597888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E9AC01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</p:grpSp>
      <p:sp>
        <p:nvSpPr>
          <p:cNvPr id="44" name="斜纹 43"/>
          <p:cNvSpPr/>
          <p:nvPr/>
        </p:nvSpPr>
        <p:spPr>
          <a:xfrm rot="7976160" flipH="1">
            <a:off x="10753964" y="-481796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0070C0"/>
              </a:gs>
              <a:gs pos="68000">
                <a:srgbClr val="0070C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45" name="斜纹 44"/>
          <p:cNvSpPr/>
          <p:nvPr/>
        </p:nvSpPr>
        <p:spPr>
          <a:xfrm rot="7976160" flipH="1">
            <a:off x="10066482" y="-399233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F7C15D"/>
              </a:gs>
              <a:gs pos="68000">
                <a:srgbClr val="E9AC01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1274186" y="1716110"/>
            <a:ext cx="729687" cy="72968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5386667" y="1183734"/>
            <a:ext cx="1417219" cy="830997"/>
            <a:chOff x="5433488" y="659462"/>
            <a:chExt cx="1417219" cy="830997"/>
          </a:xfrm>
        </p:grpSpPr>
        <p:sp>
          <p:nvSpPr>
            <p:cNvPr id="69" name="矩形 68"/>
            <p:cNvSpPr/>
            <p:nvPr/>
          </p:nvSpPr>
          <p:spPr>
            <a:xfrm>
              <a:off x="5433488" y="1129915"/>
              <a:ext cx="1415772" cy="288381"/>
            </a:xfrm>
            <a:prstGeom prst="rect">
              <a:avLst/>
            </a:prstGeom>
            <a:solidFill>
              <a:srgbClr val="F7C1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5434935" y="659462"/>
              <a:ext cx="141577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800" dirty="0">
                  <a:solidFill>
                    <a:srgbClr val="00355C"/>
                  </a:solidFill>
                </a:rPr>
                <a:t>目录</a:t>
              </a:r>
              <a:endParaRPr lang="zh-CN" altLang="en-US" sz="4800" dirty="0">
                <a:solidFill>
                  <a:srgbClr val="00355C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548535" y="2780190"/>
            <a:ext cx="9094931" cy="1588555"/>
            <a:chOff x="1599319" y="2783879"/>
            <a:chExt cx="9094931" cy="1588555"/>
          </a:xfrm>
        </p:grpSpPr>
        <p:grpSp>
          <p:nvGrpSpPr>
            <p:cNvPr id="6" name="组合 5"/>
            <p:cNvGrpSpPr/>
            <p:nvPr/>
          </p:nvGrpSpPr>
          <p:grpSpPr>
            <a:xfrm>
              <a:off x="1599319" y="2814771"/>
              <a:ext cx="2031325" cy="1526771"/>
              <a:chOff x="2426167" y="2349283"/>
              <a:chExt cx="2031325" cy="1526771"/>
            </a:xfrm>
          </p:grpSpPr>
          <p:sp>
            <p:nvSpPr>
              <p:cNvPr id="3" name="文本框 2"/>
              <p:cNvSpPr txBox="1"/>
              <p:nvPr/>
            </p:nvSpPr>
            <p:spPr>
              <a:xfrm>
                <a:off x="2426167" y="3414389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0B1D2B"/>
                    </a:solidFill>
                  </a:rPr>
                  <a:t>工作情况概述</a:t>
                </a:r>
                <a:endParaRPr lang="zh-CN" altLang="en-US" sz="2400" dirty="0">
                  <a:solidFill>
                    <a:srgbClr val="0B1D2B"/>
                  </a:solidFill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 rot="5400000">
                <a:off x="2960267" y="2349283"/>
                <a:ext cx="963124" cy="963124"/>
              </a:xfrm>
              <a:prstGeom prst="rect">
                <a:avLst/>
              </a:prstGeom>
              <a:solidFill>
                <a:srgbClr val="3187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3009230" y="2509496"/>
                <a:ext cx="78739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i="1" dirty="0">
                    <a:solidFill>
                      <a:schemeClr val="bg1"/>
                    </a:solidFill>
                  </a:rPr>
                  <a:t>01</a:t>
                </a:r>
                <a:endParaRPr lang="zh-CN" altLang="en-US" sz="4000" i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3953854" y="2814771"/>
              <a:ext cx="2031325" cy="1526771"/>
              <a:chOff x="5080337" y="2349283"/>
              <a:chExt cx="2031325" cy="1526771"/>
            </a:xfrm>
          </p:grpSpPr>
          <p:sp>
            <p:nvSpPr>
              <p:cNvPr id="50" name="文本框 49"/>
              <p:cNvSpPr txBox="1"/>
              <p:nvPr/>
            </p:nvSpPr>
            <p:spPr>
              <a:xfrm>
                <a:off x="5080337" y="3414389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0B1D2B"/>
                    </a:solidFill>
                  </a:rPr>
                  <a:t>工作完成情况</a:t>
                </a:r>
                <a:endParaRPr lang="zh-CN" altLang="en-US" sz="2400" dirty="0">
                  <a:solidFill>
                    <a:srgbClr val="0B1D2B"/>
                  </a:solidFill>
                </a:endParaRPr>
              </a:p>
            </p:txBody>
          </p:sp>
          <p:sp>
            <p:nvSpPr>
              <p:cNvPr id="40" name="矩形 39"/>
              <p:cNvSpPr/>
              <p:nvPr/>
            </p:nvSpPr>
            <p:spPr>
              <a:xfrm rot="5400000">
                <a:off x="5614437" y="2349283"/>
                <a:ext cx="963124" cy="963124"/>
              </a:xfrm>
              <a:prstGeom prst="rect">
                <a:avLst/>
              </a:prstGeom>
              <a:solidFill>
                <a:srgbClr val="3187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5663400" y="2509496"/>
                <a:ext cx="78739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i="1" dirty="0">
                    <a:solidFill>
                      <a:schemeClr val="bg1"/>
                    </a:solidFill>
                  </a:rPr>
                  <a:t>02</a:t>
                </a:r>
                <a:endParaRPr lang="zh-CN" altLang="en-US" sz="4000" i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6308389" y="2814771"/>
              <a:ext cx="2031325" cy="1526771"/>
              <a:chOff x="7734508" y="2349283"/>
              <a:chExt cx="2031325" cy="1526771"/>
            </a:xfrm>
          </p:grpSpPr>
          <p:sp>
            <p:nvSpPr>
              <p:cNvPr id="56" name="文本框 55"/>
              <p:cNvSpPr txBox="1"/>
              <p:nvPr/>
            </p:nvSpPr>
            <p:spPr>
              <a:xfrm>
                <a:off x="7734508" y="3414389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0B1D2B"/>
                    </a:solidFill>
                  </a:rPr>
                  <a:t>成功项目展示</a:t>
                </a:r>
                <a:endParaRPr lang="zh-CN" altLang="en-US" sz="2400" dirty="0">
                  <a:solidFill>
                    <a:srgbClr val="0B1D2B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 rot="5400000">
                <a:off x="8268608" y="2349283"/>
                <a:ext cx="963124" cy="963124"/>
              </a:xfrm>
              <a:prstGeom prst="rect">
                <a:avLst/>
              </a:prstGeom>
              <a:solidFill>
                <a:srgbClr val="3187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8317571" y="2509496"/>
                <a:ext cx="78739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i="1" dirty="0">
                    <a:solidFill>
                      <a:schemeClr val="bg1"/>
                    </a:solidFill>
                  </a:rPr>
                  <a:t>03</a:t>
                </a:r>
                <a:endParaRPr lang="zh-CN" altLang="en-US" sz="4000" i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8662925" y="2783879"/>
              <a:ext cx="2031325" cy="1588555"/>
              <a:chOff x="3715561" y="3975996"/>
              <a:chExt cx="2031325" cy="1588555"/>
            </a:xfrm>
          </p:grpSpPr>
          <p:sp>
            <p:nvSpPr>
              <p:cNvPr id="66" name="文本框 65"/>
              <p:cNvSpPr txBox="1"/>
              <p:nvPr/>
            </p:nvSpPr>
            <p:spPr>
              <a:xfrm>
                <a:off x="3715561" y="5102886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rgbClr val="0B1D2B"/>
                    </a:solidFill>
                  </a:rPr>
                  <a:t>明年工作计划</a:t>
                </a:r>
                <a:endParaRPr lang="zh-CN" altLang="en-US" sz="2400" dirty="0">
                  <a:solidFill>
                    <a:srgbClr val="0B1D2B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 rot="5400000">
                <a:off x="4249662" y="3975996"/>
                <a:ext cx="963124" cy="963124"/>
              </a:xfrm>
              <a:prstGeom prst="rect">
                <a:avLst/>
              </a:prstGeom>
              <a:solidFill>
                <a:srgbClr val="3187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54" name="文本框 53"/>
              <p:cNvSpPr txBox="1"/>
              <p:nvPr/>
            </p:nvSpPr>
            <p:spPr>
              <a:xfrm>
                <a:off x="4264375" y="4121903"/>
                <a:ext cx="78739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i="1" dirty="0">
                    <a:solidFill>
                      <a:schemeClr val="bg1"/>
                    </a:solidFill>
                  </a:rPr>
                  <a:t>04</a:t>
                </a:r>
                <a:endParaRPr lang="zh-CN" altLang="en-US" sz="4000" i="1" dirty="0">
                  <a:solidFill>
                    <a:schemeClr val="bg1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文框 18"/>
          <p:cNvSpPr/>
          <p:nvPr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0" name="图文框 19"/>
          <p:cNvSpPr/>
          <p:nvPr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694250" y="1183734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11796" y="994551"/>
            <a:ext cx="707886" cy="707886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259382" y="5378166"/>
            <a:ext cx="803686" cy="80368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3171" y="401820"/>
            <a:ext cx="954259" cy="954259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94205" y="5573345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96241" y="1246768"/>
            <a:ext cx="11620249" cy="5735092"/>
            <a:chOff x="96241" y="1246768"/>
            <a:chExt cx="11620249" cy="5735092"/>
          </a:xfrm>
        </p:grpSpPr>
        <p:sp>
          <p:nvSpPr>
            <p:cNvPr id="38" name="斜纹 37"/>
            <p:cNvSpPr/>
            <p:nvPr/>
          </p:nvSpPr>
          <p:spPr>
            <a:xfrm rot="18776160" flipH="1">
              <a:off x="-792370" y="4591012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39" name="斜纹 38"/>
            <p:cNvSpPr/>
            <p:nvPr/>
          </p:nvSpPr>
          <p:spPr>
            <a:xfrm rot="18776160" flipH="1">
              <a:off x="-1088011" y="5058376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44" name="斜纹 43"/>
            <p:cNvSpPr/>
            <p:nvPr/>
          </p:nvSpPr>
          <p:spPr>
            <a:xfrm rot="7976160" flipH="1">
              <a:off x="9793007" y="2431020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45" name="斜纹 44"/>
            <p:cNvSpPr/>
            <p:nvPr/>
          </p:nvSpPr>
          <p:spPr>
            <a:xfrm rot="7976160" flipH="1">
              <a:off x="9680608" y="2784963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</p:grpSp>
      <p:sp>
        <p:nvSpPr>
          <p:cNvPr id="33" name="矩形 32"/>
          <p:cNvSpPr/>
          <p:nvPr/>
        </p:nvSpPr>
        <p:spPr>
          <a:xfrm>
            <a:off x="11274186" y="1716110"/>
            <a:ext cx="729687" cy="72968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3870262" y="2747660"/>
            <a:ext cx="963124" cy="963124"/>
            <a:chOff x="4082280" y="2326963"/>
            <a:chExt cx="963124" cy="963124"/>
          </a:xfrm>
        </p:grpSpPr>
        <p:sp>
          <p:nvSpPr>
            <p:cNvPr id="71" name="矩形 70"/>
            <p:cNvSpPr/>
            <p:nvPr/>
          </p:nvSpPr>
          <p:spPr>
            <a:xfrm rot="2700000">
              <a:off x="4082280" y="2326963"/>
              <a:ext cx="963124" cy="963124"/>
            </a:xfrm>
            <a:prstGeom prst="rect">
              <a:avLst/>
            </a:prstGeom>
            <a:solidFill>
              <a:srgbClr val="3187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4088095" y="2453411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i="1" dirty="0">
                  <a:solidFill>
                    <a:schemeClr val="bg1"/>
                  </a:solidFill>
                </a:rPr>
                <a:t>01</a:t>
              </a:r>
              <a:endParaRPr lang="zh-CN" altLang="en-US" sz="4000" i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0" name="文本框 69"/>
          <p:cNvSpPr txBox="1"/>
          <p:nvPr/>
        </p:nvSpPr>
        <p:spPr>
          <a:xfrm>
            <a:off x="5273483" y="3301688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工作情况概述</a:t>
            </a:r>
            <a:endParaRPr lang="zh-CN" altLang="en-US" sz="3600" dirty="0"/>
          </a:p>
        </p:txBody>
      </p:sp>
      <p:sp>
        <p:nvSpPr>
          <p:cNvPr id="8" name="文本框 7"/>
          <p:cNvSpPr txBox="1"/>
          <p:nvPr/>
        </p:nvSpPr>
        <p:spPr>
          <a:xfrm>
            <a:off x="5309711" y="2442419"/>
            <a:ext cx="288734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rgbClr val="F7C15D"/>
                </a:solidFill>
              </a:rPr>
              <a:t>PART 01</a:t>
            </a:r>
            <a:endParaRPr lang="zh-CN" altLang="en-US" sz="5400" dirty="0">
              <a:solidFill>
                <a:srgbClr val="F7C15D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5273135" y="3228536"/>
            <a:ext cx="2954655" cy="0"/>
          </a:xfrm>
          <a:prstGeom prst="line">
            <a:avLst/>
          </a:prstGeom>
          <a:ln w="25400">
            <a:solidFill>
              <a:srgbClr val="3187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文框 18"/>
          <p:cNvSpPr/>
          <p:nvPr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0" name="图文框 19"/>
          <p:cNvSpPr/>
          <p:nvPr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694250" y="1183734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11796" y="994551"/>
            <a:ext cx="707886" cy="707886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259382" y="5378166"/>
            <a:ext cx="803686" cy="80368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3171" y="401820"/>
            <a:ext cx="954259" cy="954259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94205" y="5573345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1274186" y="1716110"/>
            <a:ext cx="729687" cy="72968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3870262" y="2747660"/>
            <a:ext cx="963124" cy="963124"/>
            <a:chOff x="4082280" y="2326963"/>
            <a:chExt cx="963124" cy="963124"/>
          </a:xfrm>
        </p:grpSpPr>
        <p:sp>
          <p:nvSpPr>
            <p:cNvPr id="71" name="矩形 70"/>
            <p:cNvSpPr/>
            <p:nvPr/>
          </p:nvSpPr>
          <p:spPr>
            <a:xfrm rot="2700000">
              <a:off x="4082280" y="2326963"/>
              <a:ext cx="963124" cy="963124"/>
            </a:xfrm>
            <a:prstGeom prst="rect">
              <a:avLst/>
            </a:prstGeom>
            <a:solidFill>
              <a:srgbClr val="3187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4088095" y="2453411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i="1" dirty="0">
                  <a:solidFill>
                    <a:schemeClr val="bg1"/>
                  </a:solidFill>
                </a:rPr>
                <a:t>02</a:t>
              </a:r>
              <a:endParaRPr lang="zh-CN" altLang="en-US" sz="4000" i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0" name="文本框 69"/>
          <p:cNvSpPr txBox="1"/>
          <p:nvPr/>
        </p:nvSpPr>
        <p:spPr>
          <a:xfrm>
            <a:off x="5273483" y="3301688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工作完成情况</a:t>
            </a:r>
            <a:endParaRPr lang="zh-CN" altLang="en-US" sz="3600" dirty="0"/>
          </a:p>
        </p:txBody>
      </p:sp>
      <p:sp>
        <p:nvSpPr>
          <p:cNvPr id="8" name="文本框 7"/>
          <p:cNvSpPr txBox="1"/>
          <p:nvPr/>
        </p:nvSpPr>
        <p:spPr>
          <a:xfrm>
            <a:off x="5309711" y="2442419"/>
            <a:ext cx="288734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rgbClr val="F7C15D"/>
                </a:solidFill>
              </a:rPr>
              <a:t>PART 02</a:t>
            </a:r>
            <a:endParaRPr lang="zh-CN" altLang="en-US" sz="5400" dirty="0">
              <a:solidFill>
                <a:srgbClr val="F7C15D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5273135" y="3228536"/>
            <a:ext cx="2954655" cy="0"/>
          </a:xfrm>
          <a:prstGeom prst="line">
            <a:avLst/>
          </a:prstGeom>
          <a:ln w="25400">
            <a:solidFill>
              <a:srgbClr val="3187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96241" y="1246768"/>
            <a:ext cx="11620249" cy="5735092"/>
            <a:chOff x="96241" y="1246768"/>
            <a:chExt cx="11620249" cy="5735092"/>
          </a:xfrm>
        </p:grpSpPr>
        <p:sp>
          <p:nvSpPr>
            <p:cNvPr id="23" name="斜纹 22"/>
            <p:cNvSpPr/>
            <p:nvPr/>
          </p:nvSpPr>
          <p:spPr>
            <a:xfrm rot="18776160" flipH="1">
              <a:off x="-792370" y="4591012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4" name="斜纹 23"/>
            <p:cNvSpPr/>
            <p:nvPr/>
          </p:nvSpPr>
          <p:spPr>
            <a:xfrm rot="18776160" flipH="1">
              <a:off x="-1088011" y="5058376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5" name="斜纹 24"/>
            <p:cNvSpPr/>
            <p:nvPr/>
          </p:nvSpPr>
          <p:spPr>
            <a:xfrm rot="7976160" flipH="1">
              <a:off x="9793007" y="2431020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6" name="斜纹 25"/>
            <p:cNvSpPr/>
            <p:nvPr/>
          </p:nvSpPr>
          <p:spPr>
            <a:xfrm rot="7976160" flipH="1">
              <a:off x="9680608" y="2784963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文框 18"/>
          <p:cNvSpPr/>
          <p:nvPr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0" name="图文框 19"/>
          <p:cNvSpPr/>
          <p:nvPr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694250" y="1183734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11796" y="994551"/>
            <a:ext cx="707886" cy="707886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259382" y="5378166"/>
            <a:ext cx="803686" cy="80368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3171" y="401820"/>
            <a:ext cx="954259" cy="954259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94205" y="5573345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1274186" y="1716110"/>
            <a:ext cx="729687" cy="72968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3870262" y="2747660"/>
            <a:ext cx="963124" cy="963124"/>
            <a:chOff x="4082280" y="2326963"/>
            <a:chExt cx="963124" cy="963124"/>
          </a:xfrm>
        </p:grpSpPr>
        <p:sp>
          <p:nvSpPr>
            <p:cNvPr id="71" name="矩形 70"/>
            <p:cNvSpPr/>
            <p:nvPr/>
          </p:nvSpPr>
          <p:spPr>
            <a:xfrm rot="2700000">
              <a:off x="4082280" y="2326963"/>
              <a:ext cx="963124" cy="963124"/>
            </a:xfrm>
            <a:prstGeom prst="rect">
              <a:avLst/>
            </a:prstGeom>
            <a:solidFill>
              <a:srgbClr val="3187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4088095" y="2453411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i="1" dirty="0">
                  <a:solidFill>
                    <a:schemeClr val="bg1"/>
                  </a:solidFill>
                </a:rPr>
                <a:t>03</a:t>
              </a:r>
              <a:endParaRPr lang="zh-CN" altLang="en-US" sz="4000" i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0" name="文本框 69"/>
          <p:cNvSpPr txBox="1"/>
          <p:nvPr/>
        </p:nvSpPr>
        <p:spPr>
          <a:xfrm>
            <a:off x="5273483" y="3301688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成功项目展示</a:t>
            </a:r>
            <a:endParaRPr lang="zh-CN" altLang="en-US" sz="3600" dirty="0"/>
          </a:p>
        </p:txBody>
      </p:sp>
      <p:sp>
        <p:nvSpPr>
          <p:cNvPr id="8" name="文本框 7"/>
          <p:cNvSpPr txBox="1"/>
          <p:nvPr/>
        </p:nvSpPr>
        <p:spPr>
          <a:xfrm>
            <a:off x="5309711" y="2442419"/>
            <a:ext cx="288734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rgbClr val="FECC3C"/>
                </a:solidFill>
              </a:rPr>
              <a:t>PART 03</a:t>
            </a:r>
            <a:endParaRPr lang="zh-CN" altLang="en-US" sz="5400" dirty="0">
              <a:solidFill>
                <a:srgbClr val="FECC3C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5273135" y="3228536"/>
            <a:ext cx="2954655" cy="0"/>
          </a:xfrm>
          <a:prstGeom prst="line">
            <a:avLst/>
          </a:prstGeom>
          <a:ln w="25400">
            <a:solidFill>
              <a:srgbClr val="3187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96241" y="1246768"/>
            <a:ext cx="11620249" cy="5735092"/>
            <a:chOff x="96241" y="1246768"/>
            <a:chExt cx="11620249" cy="5735092"/>
          </a:xfrm>
        </p:grpSpPr>
        <p:sp>
          <p:nvSpPr>
            <p:cNvPr id="23" name="斜纹 22"/>
            <p:cNvSpPr/>
            <p:nvPr/>
          </p:nvSpPr>
          <p:spPr>
            <a:xfrm rot="18776160" flipH="1">
              <a:off x="-792370" y="4591012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4" name="斜纹 23"/>
            <p:cNvSpPr/>
            <p:nvPr/>
          </p:nvSpPr>
          <p:spPr>
            <a:xfrm rot="18776160" flipH="1">
              <a:off x="-1088011" y="5058376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5" name="斜纹 24"/>
            <p:cNvSpPr/>
            <p:nvPr/>
          </p:nvSpPr>
          <p:spPr>
            <a:xfrm rot="7976160" flipH="1">
              <a:off x="9793007" y="2431020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6" name="斜纹 25"/>
            <p:cNvSpPr/>
            <p:nvPr/>
          </p:nvSpPr>
          <p:spPr>
            <a:xfrm rot="7976160" flipH="1">
              <a:off x="9680608" y="2784963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文框 18"/>
          <p:cNvSpPr/>
          <p:nvPr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0" name="图文框 19"/>
          <p:cNvSpPr/>
          <p:nvPr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694250" y="1183734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11796" y="994551"/>
            <a:ext cx="707886" cy="707886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259382" y="5378166"/>
            <a:ext cx="803686" cy="80368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3171" y="401820"/>
            <a:ext cx="954259" cy="954259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94205" y="5573345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1274186" y="1716110"/>
            <a:ext cx="729687" cy="72968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3870262" y="2747660"/>
            <a:ext cx="963124" cy="963124"/>
            <a:chOff x="4082280" y="2326963"/>
            <a:chExt cx="963124" cy="963124"/>
          </a:xfrm>
        </p:grpSpPr>
        <p:sp>
          <p:nvSpPr>
            <p:cNvPr id="71" name="矩形 70"/>
            <p:cNvSpPr/>
            <p:nvPr/>
          </p:nvSpPr>
          <p:spPr>
            <a:xfrm rot="2700000">
              <a:off x="4082280" y="2326963"/>
              <a:ext cx="963124" cy="963124"/>
            </a:xfrm>
            <a:prstGeom prst="rect">
              <a:avLst/>
            </a:prstGeom>
            <a:solidFill>
              <a:srgbClr val="3187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4088095" y="2453411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i="1" dirty="0">
                  <a:solidFill>
                    <a:schemeClr val="bg1"/>
                  </a:solidFill>
                </a:rPr>
                <a:t>04</a:t>
              </a:r>
              <a:endParaRPr lang="zh-CN" altLang="en-US" sz="4000" i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0" name="文本框 69"/>
          <p:cNvSpPr txBox="1"/>
          <p:nvPr/>
        </p:nvSpPr>
        <p:spPr>
          <a:xfrm>
            <a:off x="5273483" y="3301688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明年工作计划</a:t>
            </a:r>
            <a:endParaRPr lang="zh-CN" altLang="en-US" sz="3600" dirty="0"/>
          </a:p>
        </p:txBody>
      </p:sp>
      <p:sp>
        <p:nvSpPr>
          <p:cNvPr id="8" name="文本框 7"/>
          <p:cNvSpPr txBox="1"/>
          <p:nvPr/>
        </p:nvSpPr>
        <p:spPr>
          <a:xfrm>
            <a:off x="5309711" y="2442419"/>
            <a:ext cx="288734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rgbClr val="F7C15D"/>
                </a:solidFill>
              </a:rPr>
              <a:t>PART 04</a:t>
            </a:r>
            <a:endParaRPr lang="zh-CN" altLang="en-US" sz="5400" dirty="0">
              <a:solidFill>
                <a:srgbClr val="F7C15D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5273135" y="3228536"/>
            <a:ext cx="2954655" cy="0"/>
          </a:xfrm>
          <a:prstGeom prst="line">
            <a:avLst/>
          </a:prstGeom>
          <a:ln w="25400">
            <a:solidFill>
              <a:srgbClr val="3187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96241" y="1246768"/>
            <a:ext cx="11620249" cy="5735092"/>
            <a:chOff x="96241" y="1246768"/>
            <a:chExt cx="11620249" cy="5735092"/>
          </a:xfrm>
        </p:grpSpPr>
        <p:sp>
          <p:nvSpPr>
            <p:cNvPr id="23" name="斜纹 22"/>
            <p:cNvSpPr/>
            <p:nvPr/>
          </p:nvSpPr>
          <p:spPr>
            <a:xfrm rot="18776160" flipH="1">
              <a:off x="-792370" y="4591012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4" name="斜纹 23"/>
            <p:cNvSpPr/>
            <p:nvPr/>
          </p:nvSpPr>
          <p:spPr>
            <a:xfrm rot="18776160" flipH="1">
              <a:off x="-1088011" y="5058376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5" name="斜纹 24"/>
            <p:cNvSpPr/>
            <p:nvPr/>
          </p:nvSpPr>
          <p:spPr>
            <a:xfrm rot="7976160" flipH="1">
              <a:off x="9793007" y="2431020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0070C0"/>
                </a:gs>
                <a:gs pos="68000">
                  <a:srgbClr val="0070C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  <p:sp>
          <p:nvSpPr>
            <p:cNvPr id="26" name="斜纹 25"/>
            <p:cNvSpPr/>
            <p:nvPr/>
          </p:nvSpPr>
          <p:spPr>
            <a:xfrm rot="7976160" flipH="1">
              <a:off x="9680608" y="2784963"/>
              <a:ext cx="3107736" cy="739231"/>
            </a:xfrm>
            <a:prstGeom prst="diagStripe">
              <a:avLst>
                <a:gd name="adj" fmla="val 67847"/>
              </a:avLst>
            </a:prstGeom>
            <a:gradFill>
              <a:gsLst>
                <a:gs pos="0">
                  <a:srgbClr val="F7C15D"/>
                </a:gs>
                <a:gs pos="68000">
                  <a:srgbClr val="E9AC0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思源黑体 CN Bold" panose="020B08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文框 18"/>
          <p:cNvSpPr/>
          <p:nvPr/>
        </p:nvSpPr>
        <p:spPr>
          <a:xfrm>
            <a:off x="475510" y="286669"/>
            <a:ext cx="11240980" cy="6284662"/>
          </a:xfrm>
          <a:prstGeom prst="frame">
            <a:avLst>
              <a:gd name="adj1" fmla="val 658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0" name="图文框 19"/>
          <p:cNvSpPr/>
          <p:nvPr/>
        </p:nvSpPr>
        <p:spPr>
          <a:xfrm>
            <a:off x="322912" y="536662"/>
            <a:ext cx="11546177" cy="5784676"/>
          </a:xfrm>
          <a:prstGeom prst="frame">
            <a:avLst>
              <a:gd name="adj1" fmla="val 866"/>
            </a:avLst>
          </a:prstGeom>
          <a:solidFill>
            <a:srgbClr val="004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9355728" y="734801"/>
            <a:ext cx="1121505" cy="1121505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694250" y="1183734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1081859" y="3343888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11796" y="994551"/>
            <a:ext cx="672573" cy="672573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495193" y="5120532"/>
            <a:ext cx="1121505" cy="1121505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3171" y="401820"/>
            <a:ext cx="906656" cy="906656"/>
          </a:xfrm>
          <a:prstGeom prst="rect">
            <a:avLst/>
          </a:prstGeom>
          <a:solidFill>
            <a:srgbClr val="3187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023905" y="5898758"/>
            <a:ext cx="672573" cy="672573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96108" y="4367027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8" name="斜纹 37"/>
          <p:cNvSpPr/>
          <p:nvPr/>
        </p:nvSpPr>
        <p:spPr>
          <a:xfrm rot="18776160" flipH="1">
            <a:off x="-1805110" y="6254702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0070C0"/>
              </a:gs>
              <a:gs pos="68000">
                <a:srgbClr val="0070C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9" name="斜纹 38"/>
          <p:cNvSpPr/>
          <p:nvPr/>
        </p:nvSpPr>
        <p:spPr>
          <a:xfrm rot="18776160" flipH="1">
            <a:off x="-2100751" y="6722066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F7C15D"/>
              </a:gs>
              <a:gs pos="68000">
                <a:srgbClr val="E9AC01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44" name="斜纹 43"/>
          <p:cNvSpPr/>
          <p:nvPr/>
        </p:nvSpPr>
        <p:spPr>
          <a:xfrm rot="7976160" flipH="1">
            <a:off x="9786700" y="142515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0070C0"/>
              </a:gs>
              <a:gs pos="68000">
                <a:srgbClr val="0070C0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45" name="斜纹 44"/>
          <p:cNvSpPr/>
          <p:nvPr/>
        </p:nvSpPr>
        <p:spPr>
          <a:xfrm rot="7976160" flipH="1">
            <a:off x="10434646" y="-740523"/>
            <a:ext cx="3107736" cy="739231"/>
          </a:xfrm>
          <a:prstGeom prst="diagStripe">
            <a:avLst>
              <a:gd name="adj" fmla="val 67847"/>
            </a:avLst>
          </a:prstGeom>
          <a:gradFill>
            <a:gsLst>
              <a:gs pos="0">
                <a:srgbClr val="F7C15D"/>
              </a:gs>
              <a:gs pos="68000">
                <a:srgbClr val="E9AC01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193256" y="2871752"/>
            <a:ext cx="58054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b="1" dirty="0">
                <a:solidFill>
                  <a:srgbClr val="00355C"/>
                </a:solidFill>
                <a:ea typeface="思源黑体 CN Bold" panose="020B0800000000000000" pitchFamily="34" charset="-122"/>
              </a:rPr>
              <a:t>感谢观看</a:t>
            </a:r>
            <a:endParaRPr lang="zh-CN" altLang="en-US" sz="6600" b="1" dirty="0">
              <a:solidFill>
                <a:srgbClr val="00355C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0162194" y="1753182"/>
            <a:ext cx="906657" cy="906657"/>
          </a:xfrm>
          <a:prstGeom prst="rect">
            <a:avLst/>
          </a:prstGeom>
          <a:solidFill>
            <a:srgbClr val="F7C1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ea typeface="思源黑体 CN Bold" panose="020B0800000000000000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jb3VudCI6MSwiaGRpZCI6IjYzMTMzOWNjYjY0ODhmNDBhYTQwMDg0Y2M5MjFmMmExIiwidXNlckNvdW50IjoxfQ==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7C15D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思源黑体 CN Bold"/>
        <a:ea typeface="思源黑体 CN Bold"/>
        <a:cs typeface=""/>
      </a:majorFont>
      <a:minorFont>
        <a:latin typeface="思源黑体 CN Bold"/>
        <a:ea typeface="思源黑体 CN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3187C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</Words>
  <Application>WPS 演示</Application>
  <PresentationFormat>宽屏</PresentationFormat>
  <Paragraphs>52</Paragraphs>
  <Slides>7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宋体</vt:lpstr>
      <vt:lpstr>Wingdings</vt:lpstr>
      <vt:lpstr>思源黑体 CN Bold</vt:lpstr>
      <vt:lpstr>微软雅黑</vt:lpstr>
      <vt:lpstr>Microsoft YaHei UI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M19162</dc:creator>
  <cp:lastModifiedBy>Oo小海1386898493</cp:lastModifiedBy>
  <cp:revision>110</cp:revision>
  <dcterms:created xsi:type="dcterms:W3CDTF">2022-06-07T07:57:00Z</dcterms:created>
  <dcterms:modified xsi:type="dcterms:W3CDTF">2023-12-25T14:39:27Z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32E767C85164496E9F1DE812C76DDE7E_11</vt:lpwstr>
  </property>
  <property fmtid="{D5CDD505-2E9C-101B-9397-08002B2CF9AE}" pid="3" name="KSOProductBuildVer">
    <vt:lpwstr>2052-12.1.0.15990</vt:lpwstr>
  </property>
  <property fmtid="{D5CDD505-2E9C-101B-9397-08002B2CF9AE}" pid="4" name="KSOTemplateUUID">
    <vt:lpwstr>v1.0_mb_yLpHW7NDqDQGI0dhjKS5eg==</vt:lpwstr>
  </property>
</Properties>
</file>

<file path=docProps/thumbnail.jpeg>
</file>